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4AE2BF-AF6B-44F9-902F-C851C1B718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748DE6-817C-44F2-A789-80CB877FD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260648"/>
            <a:ext cx="3312368" cy="2232248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«ΗΜΕΡΙΔΑ»</a:t>
            </a:r>
            <a:br>
              <a:rPr lang="el-GR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Περιφερειακ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Ομ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δα Δρ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σεων</a:t>
            </a: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Προληψησ</a:t>
            </a: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 (Π.Ο.Δ.Π.) </a:t>
            </a:r>
            <a:b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Δ/</a:t>
            </a: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νσησ</a:t>
            </a:r>
            <a:r>
              <a:rPr lang="el-GR" sz="1600" dirty="0" smtClean="0">
                <a:solidFill>
                  <a:schemeClr val="bg2">
                    <a:lumMod val="25000"/>
                  </a:schemeClr>
                </a:solidFill>
              </a:rPr>
              <a:t> ΔΕ Γ΄ </a:t>
            </a:r>
            <a:r>
              <a:rPr lang="el-GR" sz="1600" dirty="0" err="1" smtClean="0">
                <a:solidFill>
                  <a:schemeClr val="bg2">
                    <a:lumMod val="25000"/>
                  </a:schemeClr>
                </a:solidFill>
              </a:rPr>
              <a:t>ΑθηναΣ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Κ.Υ.Β.Ε. ΠΕΡΙΣΤΕΡΙΟΥ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1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πεμπτη</a:t>
            </a:r>
            <a:r>
              <a:rPr lang="el-GR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30-4-2015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ωρα</a:t>
            </a:r>
            <a:r>
              <a:rPr lang="el-GR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9.30 </a:t>
            </a:r>
            <a:r>
              <a:rPr lang="el-GR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π.μ</a:t>
            </a:r>
            <a:r>
              <a:rPr lang="el-GR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.– 2.00 </a:t>
            </a:r>
            <a:r>
              <a:rPr lang="el-GR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μ.μ</a:t>
            </a:r>
            <a:r>
              <a:rPr lang="el-GR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708920"/>
            <a:ext cx="8391306" cy="38164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 </a:t>
            </a:r>
            <a:r>
              <a:rPr lang="el-GR" sz="1900" b="1" dirty="0" smtClean="0">
                <a:solidFill>
                  <a:schemeClr val="tx1"/>
                </a:solidFill>
              </a:rPr>
              <a:t>ΘΕΜΑ:</a:t>
            </a:r>
          </a:p>
          <a:p>
            <a:pPr algn="ctr"/>
            <a:r>
              <a:rPr lang="el-GR" sz="1900" b="1" dirty="0" smtClean="0">
                <a:solidFill>
                  <a:schemeClr val="tx1"/>
                </a:solidFill>
              </a:rPr>
              <a:t> «Τι είναι τελικά η Σχολική Βία και ο Σχολικός Εκφοβισμός; </a:t>
            </a:r>
          </a:p>
          <a:p>
            <a:pPr algn="ctr"/>
            <a:r>
              <a:rPr lang="el-GR" sz="1900" b="1" dirty="0" smtClean="0">
                <a:solidFill>
                  <a:schemeClr val="tx1"/>
                </a:solidFill>
              </a:rPr>
              <a:t>                Προσεγγίσεις - Πρόληψη – Αντιμετώπιση»</a:t>
            </a:r>
          </a:p>
          <a:p>
            <a:pPr algn="just"/>
            <a:endParaRPr lang="el-GR" sz="18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800" b="1" dirty="0" smtClean="0">
                <a:solidFill>
                  <a:schemeClr val="tx1"/>
                </a:solidFill>
              </a:rPr>
              <a:t> ΟΜΙΛΗΤΕΣ</a:t>
            </a:r>
          </a:p>
          <a:p>
            <a:pPr algn="just"/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κ.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Ασημόπουλος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Χάρης</a:t>
            </a:r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Επίκουρος Καθηγητής Κοινωνικής Εργασίας Τ.Ε.Ι. Αθήνας</a:t>
            </a:r>
          </a:p>
          <a:p>
            <a:pPr algn="just"/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κ.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Παπαμιχαλάκη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Ελένη 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Εκπ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Med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, Επιστ. Συνεργάτης προγράμματος «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ριάδνη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» Ε.Κ.Π.Α.) </a:t>
            </a:r>
          </a:p>
          <a:p>
            <a:pPr algn="just"/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κ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Αλεβίζος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 Στέφανος 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(Ψυχολόγος του Οργανισμού «Χαμόγελο του Παιδιού»)</a:t>
            </a:r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just"/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κ.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Παντελίδου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Ελισσάβετ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Εκπ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κός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, Υπεύθυνη Σ.Σ.Ν. Δ/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νσης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 ΔΕ </a:t>
            </a:r>
            <a:r>
              <a:rPr lang="el-GR" sz="1600" dirty="0" err="1" smtClean="0">
                <a:solidFill>
                  <a:schemeClr val="bg2">
                    <a:lumMod val="10000"/>
                  </a:schemeClr>
                </a:solidFill>
              </a:rPr>
              <a:t>Γ΄Αθήνας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just"/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κ</a:t>
            </a:r>
            <a:r>
              <a:rPr lang="el-GR" sz="17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l-GR" sz="1900" b="1" dirty="0" err="1" smtClean="0">
                <a:solidFill>
                  <a:schemeClr val="bg2">
                    <a:lumMod val="10000"/>
                  </a:schemeClr>
                </a:solidFill>
              </a:rPr>
              <a:t>Κοκκινίδης</a:t>
            </a:r>
            <a:r>
              <a:rPr lang="el-GR" sz="1900" b="1" dirty="0" smtClean="0">
                <a:solidFill>
                  <a:schemeClr val="bg2">
                    <a:lumMod val="10000"/>
                  </a:schemeClr>
                </a:solidFill>
              </a:rPr>
              <a:t> Πολυχρόνης </a:t>
            </a:r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(Διαμεσολαβητής με ειδίκευση στη σχολική διαμεσολάβηση)</a:t>
            </a:r>
          </a:p>
          <a:p>
            <a:pPr algn="just"/>
            <a:endParaRPr lang="el-GR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l-GR" sz="1700" b="1" dirty="0" smtClean="0">
                <a:solidFill>
                  <a:schemeClr val="bg2">
                    <a:lumMod val="10000"/>
                  </a:schemeClr>
                </a:solidFill>
              </a:rPr>
              <a:t>ΣΤΗΝ ΗΜΕΡΙΔΑ ΘΑ ΓΙΝΕΙ ΚΑΙ Η ΒΡΑΒΕΥΣΗ ΤΩΝ ΑΦΙΣΩΝ ΚΑΙ ΤΩΝ </a:t>
            </a:r>
            <a:r>
              <a:rPr lang="el-GR" sz="1700" b="1" smtClean="0">
                <a:solidFill>
                  <a:schemeClr val="bg2">
                    <a:lumMod val="10000"/>
                  </a:schemeClr>
                </a:solidFill>
              </a:rPr>
              <a:t>ΦΙΛΜ </a:t>
            </a:r>
            <a:r>
              <a:rPr lang="el-GR" sz="1700" b="1" smtClean="0">
                <a:solidFill>
                  <a:schemeClr val="bg2">
                    <a:lumMod val="10000"/>
                  </a:schemeClr>
                </a:solidFill>
              </a:rPr>
              <a:t>ΠΟΥ ΔΗΜΙΟΥΡΓΗΘΗΚΑΝ ΣΤ</a:t>
            </a:r>
            <a:r>
              <a:rPr lang="el-GR" sz="1700" b="1" smtClean="0">
                <a:solidFill>
                  <a:schemeClr val="bg2">
                    <a:lumMod val="10000"/>
                  </a:schemeClr>
                </a:solidFill>
              </a:rPr>
              <a:t>Ο ΜΑΘΗΤΙΚΟ ΔΙΑΓΩΝΙΣΜΟ ΤΗΣ </a:t>
            </a:r>
            <a:r>
              <a:rPr lang="el-GR" sz="1700" b="1" dirty="0" smtClean="0">
                <a:solidFill>
                  <a:schemeClr val="bg2">
                    <a:lumMod val="10000"/>
                  </a:schemeClr>
                </a:solidFill>
              </a:rPr>
              <a:t>6-3-2015 ΓΙΑ ΤΗ ΣΧΟΛΙΚΗ ΒΙΑ</a:t>
            </a:r>
          </a:p>
          <a:p>
            <a:pPr algn="just"/>
            <a:endParaRPr lang="el-GR" sz="1600" dirty="0" smtClean="0"/>
          </a:p>
          <a:p>
            <a:pPr algn="just"/>
            <a:endParaRPr lang="el-GR" sz="1800" dirty="0" smtClean="0"/>
          </a:p>
          <a:p>
            <a:pPr algn="just"/>
            <a:endParaRPr lang="el-GR" sz="1800" dirty="0" smtClean="0"/>
          </a:p>
          <a:p>
            <a:pPr algn="just"/>
            <a:endParaRPr lang="el-GR" sz="1800" dirty="0" smtClean="0"/>
          </a:p>
          <a:p>
            <a:pPr algn="just"/>
            <a:endParaRPr lang="el-GR" sz="1800" dirty="0" smtClean="0"/>
          </a:p>
          <a:p>
            <a:pPr algn="just"/>
            <a:endParaRPr lang="el-GR" sz="1800" dirty="0" smtClean="0"/>
          </a:p>
          <a:p>
            <a:pPr algn="just"/>
            <a:endParaRPr lang="el-GR" sz="1800" dirty="0" smtClean="0"/>
          </a:p>
          <a:p>
            <a:endParaRPr lang="el-GR" sz="1800" dirty="0" smtClean="0"/>
          </a:p>
          <a:p>
            <a:pPr algn="ctr"/>
            <a:endParaRPr lang="el-GR" sz="1800" dirty="0" smtClean="0">
              <a:solidFill>
                <a:schemeClr val="tx1"/>
              </a:solidFill>
            </a:endParaRPr>
          </a:p>
          <a:p>
            <a:endParaRPr lang="el-GR" sz="2100" b="1" dirty="0" smtClean="0">
              <a:solidFill>
                <a:schemeClr val="tx1"/>
              </a:solidFill>
            </a:endParaRPr>
          </a:p>
          <a:p>
            <a:endParaRPr lang="el-GR" sz="2000" b="1" dirty="0" smtClean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Αποτέλεσμα εικόνας για εικόνες σχολικής βί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Αποτέλεσμα εικόνας για εικόνες σχολικής βία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123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Αφθονία</vt:lpstr>
      <vt:lpstr>«ΗΜΕΡΙΔΑ» Περιφερειακh Ομaδα Δρaσεων Προληψησ (Π.Ο.Δ.Π.)  Δ/νσησ ΔΕ Γ΄ ΑθηναΣ  Κ.Υ.Β.Ε. ΠΕΡΙΣΤΕΡΙΟΥ πεμπτη 30-4-2015  ωρα 9.30 π.μ.– 2.00 μ.μ.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gen</cp:lastModifiedBy>
  <cp:revision>55</cp:revision>
  <dcterms:created xsi:type="dcterms:W3CDTF">2014-06-03T07:18:21Z</dcterms:created>
  <dcterms:modified xsi:type="dcterms:W3CDTF">2015-04-21T11:53:57Z</dcterms:modified>
</cp:coreProperties>
</file>