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</p:sldIdLst>
  <p:sldSz cx="9144000" cy="6858000" type="screen4x3"/>
  <p:notesSz cx="6834188" cy="9979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04AE2BF-AF6B-44F9-902F-C851C1B718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3748DE6-817C-44F2-A789-80CB877FD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AE2BF-AF6B-44F9-902F-C851C1B718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748DE6-817C-44F2-A789-80CB877FD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04AE2BF-AF6B-44F9-902F-C851C1B718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3748DE6-817C-44F2-A789-80CB877FD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AE2BF-AF6B-44F9-902F-C851C1B718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748DE6-817C-44F2-A789-80CB877FD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04AE2BF-AF6B-44F9-902F-C851C1B718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3748DE6-817C-44F2-A789-80CB877FD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AE2BF-AF6B-44F9-902F-C851C1B718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748DE6-817C-44F2-A789-80CB877FD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AE2BF-AF6B-44F9-902F-C851C1B718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748DE6-817C-44F2-A789-80CB877FD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AE2BF-AF6B-44F9-902F-C851C1B718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748DE6-817C-44F2-A789-80CB877FD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04AE2BF-AF6B-44F9-902F-C851C1B718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748DE6-817C-44F2-A789-80CB877FD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AE2BF-AF6B-44F9-902F-C851C1B718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748DE6-817C-44F2-A789-80CB877FD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AE2BF-AF6B-44F9-902F-C851C1B718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748DE6-817C-44F2-A789-80CB877FD4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04AE2BF-AF6B-44F9-902F-C851C1B718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3748DE6-817C-44F2-A789-80CB877FD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87824" y="260648"/>
            <a:ext cx="3312368" cy="2232248"/>
          </a:xfrm>
        </p:spPr>
        <p:txBody>
          <a:bodyPr>
            <a:noAutofit/>
          </a:bodyPr>
          <a:lstStyle/>
          <a:p>
            <a:pPr algn="ctr"/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«ΗΜΕΡΙΔΑ»</a:t>
            </a:r>
            <a:br>
              <a:rPr lang="el-GR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l-GR" sz="1600" dirty="0" err="1" smtClean="0">
                <a:solidFill>
                  <a:schemeClr val="bg2">
                    <a:lumMod val="25000"/>
                  </a:schemeClr>
                </a:solidFill>
              </a:rPr>
              <a:t>Περιφερειακ</a:t>
            </a: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h</a:t>
            </a:r>
            <a:r>
              <a:rPr lang="el-GR" sz="1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1600" dirty="0" err="1" smtClean="0">
                <a:solidFill>
                  <a:schemeClr val="bg2">
                    <a:lumMod val="25000"/>
                  </a:schemeClr>
                </a:solidFill>
              </a:rPr>
              <a:t>Ομ</a:t>
            </a: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r>
              <a:rPr lang="el-GR" sz="1600" dirty="0" smtClean="0">
                <a:solidFill>
                  <a:schemeClr val="bg2">
                    <a:lumMod val="25000"/>
                  </a:schemeClr>
                </a:solidFill>
              </a:rPr>
              <a:t>δα Δρ</a:t>
            </a: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r>
              <a:rPr lang="el-GR" sz="1600" dirty="0" err="1" smtClean="0">
                <a:solidFill>
                  <a:schemeClr val="bg2">
                    <a:lumMod val="25000"/>
                  </a:schemeClr>
                </a:solidFill>
              </a:rPr>
              <a:t>σεων</a:t>
            </a:r>
            <a:r>
              <a:rPr lang="el-GR" sz="1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1600" dirty="0" err="1" smtClean="0">
                <a:solidFill>
                  <a:schemeClr val="bg2">
                    <a:lumMod val="25000"/>
                  </a:schemeClr>
                </a:solidFill>
              </a:rPr>
              <a:t>Προληψησ</a:t>
            </a:r>
            <a:r>
              <a:rPr lang="el-GR" sz="1600" dirty="0" smtClean="0">
                <a:solidFill>
                  <a:schemeClr val="bg2">
                    <a:lumMod val="25000"/>
                  </a:schemeClr>
                </a:solidFill>
              </a:rPr>
              <a:t> (Π.Ο.Δ.Π.) </a:t>
            </a:r>
            <a:br>
              <a:rPr lang="el-GR" sz="16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l-GR" sz="1600" dirty="0" smtClean="0">
                <a:solidFill>
                  <a:schemeClr val="bg2">
                    <a:lumMod val="25000"/>
                  </a:schemeClr>
                </a:solidFill>
              </a:rPr>
              <a:t>Δ/</a:t>
            </a:r>
            <a:r>
              <a:rPr lang="el-GR" sz="1600" dirty="0" err="1" smtClean="0">
                <a:solidFill>
                  <a:schemeClr val="bg2">
                    <a:lumMod val="25000"/>
                  </a:schemeClr>
                </a:solidFill>
              </a:rPr>
              <a:t>νσησ</a:t>
            </a:r>
            <a:r>
              <a:rPr lang="el-GR" sz="1600" dirty="0" smtClean="0">
                <a:solidFill>
                  <a:schemeClr val="bg2">
                    <a:lumMod val="25000"/>
                  </a:schemeClr>
                </a:solidFill>
              </a:rPr>
              <a:t> ΔΕ Γ΄ </a:t>
            </a:r>
            <a:r>
              <a:rPr lang="el-GR" sz="1600" dirty="0" err="1" smtClean="0">
                <a:solidFill>
                  <a:schemeClr val="bg2">
                    <a:lumMod val="25000"/>
                  </a:schemeClr>
                </a:solidFill>
              </a:rPr>
              <a:t>ΑθηναΣ</a:t>
            </a:r>
            <a:r>
              <a:rPr lang="el-GR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l-GR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l-GR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l-GR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Κ.Υ.Β.Ε. ΠΕΡΙΣΤΕΡΙΟΥ</a:t>
            </a:r>
            <a:r>
              <a:rPr lang="el-GR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l-GR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l-GR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πεμπτη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30-4-2015 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l-GR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ωρα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9.30 </a:t>
            </a:r>
            <a:r>
              <a:rPr lang="el-GR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π.μ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.– 2.00 </a:t>
            </a:r>
            <a:r>
              <a:rPr lang="el-GR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μ.μ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. </a:t>
            </a:r>
            <a:endParaRPr lang="en-US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2708920"/>
            <a:ext cx="8391306" cy="381642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ctr"/>
            <a:r>
              <a:rPr lang="el-GR" sz="2000" b="1" dirty="0" smtClean="0">
                <a:solidFill>
                  <a:schemeClr val="tx1"/>
                </a:solidFill>
              </a:rPr>
              <a:t> </a:t>
            </a:r>
            <a:r>
              <a:rPr lang="el-GR" sz="1900" b="1" dirty="0" smtClean="0">
                <a:solidFill>
                  <a:schemeClr val="tx1"/>
                </a:solidFill>
              </a:rPr>
              <a:t>ΘΕΜΑ:</a:t>
            </a:r>
          </a:p>
          <a:p>
            <a:pPr algn="ctr"/>
            <a:r>
              <a:rPr lang="el-GR" sz="1900" b="1" dirty="0" smtClean="0">
                <a:solidFill>
                  <a:schemeClr val="tx1"/>
                </a:solidFill>
              </a:rPr>
              <a:t> «Τι είναι τελικά η Σχολική Βία και ο Σχολικός Εκφοβισμός; </a:t>
            </a:r>
          </a:p>
          <a:p>
            <a:pPr algn="ctr"/>
            <a:r>
              <a:rPr lang="el-GR" sz="1900" b="1" dirty="0" smtClean="0">
                <a:solidFill>
                  <a:schemeClr val="tx1"/>
                </a:solidFill>
              </a:rPr>
              <a:t>                Προσεγγίσεις - Πρόληψη – Αντιμετώπιση»</a:t>
            </a:r>
          </a:p>
          <a:p>
            <a:pPr algn="just"/>
            <a:endParaRPr lang="el-GR" sz="1800" b="1" dirty="0" smtClean="0">
              <a:solidFill>
                <a:schemeClr val="tx1"/>
              </a:solidFill>
            </a:endParaRPr>
          </a:p>
          <a:p>
            <a:pPr algn="ctr"/>
            <a:r>
              <a:rPr lang="el-GR" sz="1800" b="1" dirty="0" smtClean="0">
                <a:solidFill>
                  <a:schemeClr val="tx1"/>
                </a:solidFill>
              </a:rPr>
              <a:t> ΟΜΙΛΗΤΕΣ</a:t>
            </a:r>
          </a:p>
          <a:p>
            <a:pPr algn="just"/>
            <a:r>
              <a:rPr lang="el-GR" sz="1600" b="1" dirty="0" smtClean="0">
                <a:solidFill>
                  <a:schemeClr val="bg2">
                    <a:lumMod val="10000"/>
                  </a:schemeClr>
                </a:solidFill>
              </a:rPr>
              <a:t>κ. </a:t>
            </a:r>
            <a:r>
              <a:rPr lang="el-GR" sz="1900" b="1" dirty="0" err="1" smtClean="0">
                <a:solidFill>
                  <a:schemeClr val="bg2">
                    <a:lumMod val="10000"/>
                  </a:schemeClr>
                </a:solidFill>
              </a:rPr>
              <a:t>Ασημόπουλος</a:t>
            </a:r>
            <a:r>
              <a:rPr lang="el-GR" sz="1900" b="1" dirty="0" smtClean="0">
                <a:solidFill>
                  <a:schemeClr val="bg2">
                    <a:lumMod val="10000"/>
                  </a:schemeClr>
                </a:solidFill>
              </a:rPr>
              <a:t> Χάρης</a:t>
            </a:r>
            <a:r>
              <a:rPr lang="el-GR" sz="1600" b="1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l-GR" sz="1600" dirty="0" smtClean="0">
                <a:solidFill>
                  <a:schemeClr val="bg2">
                    <a:lumMod val="10000"/>
                  </a:schemeClr>
                </a:solidFill>
              </a:rPr>
              <a:t>Επίκουρος Καθηγητής Κοινωνικής Εργασίας Τ.Ε.Ι. Αθήνας</a:t>
            </a:r>
          </a:p>
          <a:p>
            <a:pPr algn="just"/>
            <a:r>
              <a:rPr lang="el-GR" sz="1600" b="1" dirty="0" smtClean="0">
                <a:solidFill>
                  <a:schemeClr val="bg2">
                    <a:lumMod val="10000"/>
                  </a:schemeClr>
                </a:solidFill>
              </a:rPr>
              <a:t>κ. </a:t>
            </a:r>
            <a:r>
              <a:rPr lang="el-GR" sz="1900" b="1" dirty="0" err="1" smtClean="0">
                <a:solidFill>
                  <a:schemeClr val="bg2">
                    <a:lumMod val="10000"/>
                  </a:schemeClr>
                </a:solidFill>
              </a:rPr>
              <a:t>Παπαμιχαλάκη</a:t>
            </a:r>
            <a:r>
              <a:rPr lang="el-GR" sz="1900" b="1" dirty="0" smtClean="0">
                <a:solidFill>
                  <a:schemeClr val="bg2">
                    <a:lumMod val="10000"/>
                  </a:schemeClr>
                </a:solidFill>
              </a:rPr>
              <a:t> Ελένη </a:t>
            </a:r>
            <a:r>
              <a:rPr lang="el-GR" sz="1600" dirty="0" smtClean="0">
                <a:solidFill>
                  <a:schemeClr val="bg2">
                    <a:lumMod val="10000"/>
                  </a:schemeClr>
                </a:solidFill>
              </a:rPr>
              <a:t>(</a:t>
            </a:r>
            <a:r>
              <a:rPr lang="el-GR" sz="1600" dirty="0" err="1" smtClean="0">
                <a:solidFill>
                  <a:schemeClr val="bg2">
                    <a:lumMod val="10000"/>
                  </a:schemeClr>
                </a:solidFill>
              </a:rPr>
              <a:t>Εκπ</a:t>
            </a:r>
            <a:r>
              <a:rPr lang="el-GR" sz="1600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en-US" sz="1600" dirty="0" smtClean="0">
                <a:solidFill>
                  <a:schemeClr val="bg2">
                    <a:lumMod val="10000"/>
                  </a:schemeClr>
                </a:solidFill>
              </a:rPr>
              <a:t>Med</a:t>
            </a:r>
            <a:r>
              <a:rPr lang="el-GR" sz="1600" dirty="0" smtClean="0">
                <a:solidFill>
                  <a:schemeClr val="bg2">
                    <a:lumMod val="10000"/>
                  </a:schemeClr>
                </a:solidFill>
              </a:rPr>
              <a:t>, Επιστ. Συνεργάτης προγράμματος «</a:t>
            </a:r>
            <a:r>
              <a:rPr lang="en-US" sz="1600" dirty="0" smtClean="0">
                <a:solidFill>
                  <a:schemeClr val="bg2">
                    <a:lumMod val="10000"/>
                  </a:schemeClr>
                </a:solidFill>
              </a:rPr>
              <a:t>A</a:t>
            </a:r>
            <a:r>
              <a:rPr lang="el-GR" sz="1600" dirty="0" err="1" smtClean="0">
                <a:solidFill>
                  <a:schemeClr val="bg2">
                    <a:lumMod val="10000"/>
                  </a:schemeClr>
                </a:solidFill>
              </a:rPr>
              <a:t>ριάδνη</a:t>
            </a:r>
            <a:r>
              <a:rPr lang="el-GR" sz="1600" dirty="0" smtClean="0">
                <a:solidFill>
                  <a:schemeClr val="bg2">
                    <a:lumMod val="10000"/>
                  </a:schemeClr>
                </a:solidFill>
              </a:rPr>
              <a:t>» Ε.Κ.Π.Α.) </a:t>
            </a:r>
          </a:p>
          <a:p>
            <a:pPr algn="just"/>
            <a:r>
              <a:rPr lang="el-GR" sz="1600" b="1" dirty="0" smtClean="0">
                <a:solidFill>
                  <a:schemeClr val="bg2">
                    <a:lumMod val="10000"/>
                  </a:schemeClr>
                </a:solidFill>
              </a:rPr>
              <a:t>κ</a:t>
            </a:r>
            <a:r>
              <a:rPr lang="el-GR" sz="1900" b="1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el-GR" sz="1900" b="1" dirty="0" err="1" smtClean="0">
                <a:solidFill>
                  <a:schemeClr val="bg2">
                    <a:lumMod val="10000"/>
                  </a:schemeClr>
                </a:solidFill>
              </a:rPr>
              <a:t>Αλεβίζος</a:t>
            </a:r>
            <a:r>
              <a:rPr lang="el-GR" sz="1900" b="1" dirty="0" smtClean="0">
                <a:solidFill>
                  <a:schemeClr val="bg2">
                    <a:lumMod val="10000"/>
                  </a:schemeClr>
                </a:solidFill>
              </a:rPr>
              <a:t>  Στέφανος </a:t>
            </a:r>
            <a:r>
              <a:rPr lang="el-GR" sz="1600" dirty="0" smtClean="0">
                <a:solidFill>
                  <a:schemeClr val="bg2">
                    <a:lumMod val="10000"/>
                  </a:schemeClr>
                </a:solidFill>
              </a:rPr>
              <a:t>(Ψυχολόγος του Οργανισμού «Χαμόγελο του Παιδιού»)</a:t>
            </a:r>
            <a:r>
              <a:rPr lang="el-GR" sz="16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 algn="just"/>
            <a:r>
              <a:rPr lang="el-GR" sz="1600" b="1" dirty="0" smtClean="0">
                <a:solidFill>
                  <a:schemeClr val="bg2">
                    <a:lumMod val="10000"/>
                  </a:schemeClr>
                </a:solidFill>
              </a:rPr>
              <a:t>κ. </a:t>
            </a:r>
            <a:r>
              <a:rPr lang="el-GR" sz="1900" b="1" dirty="0" err="1" smtClean="0">
                <a:solidFill>
                  <a:schemeClr val="bg2">
                    <a:lumMod val="10000"/>
                  </a:schemeClr>
                </a:solidFill>
              </a:rPr>
              <a:t>Παντελίδου</a:t>
            </a:r>
            <a:r>
              <a:rPr lang="el-GR" sz="19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l-GR" sz="1900" b="1" dirty="0" err="1" smtClean="0">
                <a:solidFill>
                  <a:schemeClr val="bg2">
                    <a:lumMod val="10000"/>
                  </a:schemeClr>
                </a:solidFill>
              </a:rPr>
              <a:t>Ελισσάβετ</a:t>
            </a:r>
            <a:r>
              <a:rPr lang="el-GR" sz="19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l-GR" sz="1600" dirty="0" smtClean="0">
                <a:solidFill>
                  <a:schemeClr val="bg2">
                    <a:lumMod val="10000"/>
                  </a:schemeClr>
                </a:solidFill>
              </a:rPr>
              <a:t>(</a:t>
            </a:r>
            <a:r>
              <a:rPr lang="el-GR" sz="1600" dirty="0" err="1" smtClean="0">
                <a:solidFill>
                  <a:schemeClr val="bg2">
                    <a:lumMod val="10000"/>
                  </a:schemeClr>
                </a:solidFill>
              </a:rPr>
              <a:t>Εκπ</a:t>
            </a:r>
            <a:r>
              <a:rPr lang="el-GR" sz="1600" dirty="0" smtClean="0">
                <a:solidFill>
                  <a:schemeClr val="bg2">
                    <a:lumMod val="10000"/>
                  </a:schemeClr>
                </a:solidFill>
              </a:rPr>
              <a:t>/</a:t>
            </a:r>
            <a:r>
              <a:rPr lang="el-GR" sz="1600" dirty="0" err="1" smtClean="0">
                <a:solidFill>
                  <a:schemeClr val="bg2">
                    <a:lumMod val="10000"/>
                  </a:schemeClr>
                </a:solidFill>
              </a:rPr>
              <a:t>κός</a:t>
            </a:r>
            <a:r>
              <a:rPr lang="el-GR" sz="1600" dirty="0" smtClean="0">
                <a:solidFill>
                  <a:schemeClr val="bg2">
                    <a:lumMod val="10000"/>
                  </a:schemeClr>
                </a:solidFill>
              </a:rPr>
              <a:t>, Υπεύθυνη Σ.Σ.Ν. Δ/</a:t>
            </a:r>
            <a:r>
              <a:rPr lang="el-GR" sz="1600" dirty="0" err="1" smtClean="0">
                <a:solidFill>
                  <a:schemeClr val="bg2">
                    <a:lumMod val="10000"/>
                  </a:schemeClr>
                </a:solidFill>
              </a:rPr>
              <a:t>νσης</a:t>
            </a:r>
            <a:r>
              <a:rPr lang="el-GR" sz="1600" dirty="0" smtClean="0">
                <a:solidFill>
                  <a:schemeClr val="bg2">
                    <a:lumMod val="10000"/>
                  </a:schemeClr>
                </a:solidFill>
              </a:rPr>
              <a:t> ΔΕ </a:t>
            </a:r>
            <a:r>
              <a:rPr lang="el-GR" sz="1600" dirty="0" err="1" smtClean="0">
                <a:solidFill>
                  <a:schemeClr val="bg2">
                    <a:lumMod val="10000"/>
                  </a:schemeClr>
                </a:solidFill>
              </a:rPr>
              <a:t>Γ΄Αθήνας</a:t>
            </a:r>
            <a:r>
              <a:rPr lang="el-GR" sz="1600" dirty="0" smtClean="0">
                <a:solidFill>
                  <a:schemeClr val="bg2">
                    <a:lumMod val="10000"/>
                  </a:schemeClr>
                </a:solidFill>
              </a:rPr>
              <a:t>)</a:t>
            </a:r>
          </a:p>
          <a:p>
            <a:pPr algn="just"/>
            <a:r>
              <a:rPr lang="el-GR" sz="1600" b="1" dirty="0" smtClean="0">
                <a:solidFill>
                  <a:schemeClr val="bg2">
                    <a:lumMod val="10000"/>
                  </a:schemeClr>
                </a:solidFill>
              </a:rPr>
              <a:t>κ</a:t>
            </a:r>
            <a:r>
              <a:rPr lang="el-GR" sz="1700" b="1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el-GR" sz="1900" b="1" dirty="0" err="1" smtClean="0">
                <a:solidFill>
                  <a:schemeClr val="bg2">
                    <a:lumMod val="10000"/>
                  </a:schemeClr>
                </a:solidFill>
              </a:rPr>
              <a:t>Κοκκινίδης</a:t>
            </a:r>
            <a:r>
              <a:rPr lang="el-GR" sz="1900" b="1" dirty="0" smtClean="0">
                <a:solidFill>
                  <a:schemeClr val="bg2">
                    <a:lumMod val="10000"/>
                  </a:schemeClr>
                </a:solidFill>
              </a:rPr>
              <a:t> Πολυχρόνης </a:t>
            </a:r>
            <a:r>
              <a:rPr lang="el-GR" sz="1600" dirty="0" smtClean="0">
                <a:solidFill>
                  <a:schemeClr val="bg2">
                    <a:lumMod val="10000"/>
                  </a:schemeClr>
                </a:solidFill>
              </a:rPr>
              <a:t>(Διαμεσολαβητής με ειδίκευση στη σχολική διαμεσολάβηση)</a:t>
            </a:r>
          </a:p>
          <a:p>
            <a:pPr algn="just"/>
            <a:endParaRPr lang="el-GR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el-GR" sz="1700" b="1" dirty="0" smtClean="0">
                <a:solidFill>
                  <a:schemeClr val="bg2">
                    <a:lumMod val="10000"/>
                  </a:schemeClr>
                </a:solidFill>
              </a:rPr>
              <a:t>ΣΤΗΝ ΗΜΕΡΙΔΑ ΘΑ ΓΙΝΕΙ ΚΑΙ Η ΒΡΑΒΕΥΣΗ ΤΩΝ ΑΦΙΣΩΝ ΚΑΙ ΤΩΝ </a:t>
            </a:r>
            <a:r>
              <a:rPr lang="el-GR" sz="1700" b="1" smtClean="0">
                <a:solidFill>
                  <a:schemeClr val="bg2">
                    <a:lumMod val="10000"/>
                  </a:schemeClr>
                </a:solidFill>
              </a:rPr>
              <a:t>ΦΙΛΜ </a:t>
            </a:r>
            <a:r>
              <a:rPr lang="el-GR" sz="1700" b="1" smtClean="0">
                <a:solidFill>
                  <a:schemeClr val="bg2">
                    <a:lumMod val="10000"/>
                  </a:schemeClr>
                </a:solidFill>
              </a:rPr>
              <a:t>ΠΟΥ ΔΗΜΙΟΥΡΓΗΘΗΚΑΝ ΣΤ</a:t>
            </a:r>
            <a:r>
              <a:rPr lang="el-GR" sz="1700" b="1" smtClean="0">
                <a:solidFill>
                  <a:schemeClr val="bg2">
                    <a:lumMod val="10000"/>
                  </a:schemeClr>
                </a:solidFill>
              </a:rPr>
              <a:t>Ο ΜΑΘΗΤΙΚΟ ΔΙΑΓΩΝΙΣΜΟ ΤΗΣ </a:t>
            </a:r>
            <a:r>
              <a:rPr lang="el-GR" sz="1700" b="1" dirty="0" smtClean="0">
                <a:solidFill>
                  <a:schemeClr val="bg2">
                    <a:lumMod val="10000"/>
                  </a:schemeClr>
                </a:solidFill>
              </a:rPr>
              <a:t>6-3-2015 ΓΙΑ ΤΗ ΣΧΟΛΙΚΗ ΒΙΑ</a:t>
            </a:r>
          </a:p>
          <a:p>
            <a:pPr algn="just"/>
            <a:endParaRPr lang="el-GR" sz="1600" dirty="0" smtClean="0"/>
          </a:p>
          <a:p>
            <a:pPr algn="just"/>
            <a:endParaRPr lang="el-GR" sz="1800" dirty="0" smtClean="0"/>
          </a:p>
          <a:p>
            <a:pPr algn="just"/>
            <a:endParaRPr lang="el-GR" sz="1800" dirty="0" smtClean="0"/>
          </a:p>
          <a:p>
            <a:pPr algn="just"/>
            <a:endParaRPr lang="el-GR" sz="1800" dirty="0" smtClean="0"/>
          </a:p>
          <a:p>
            <a:pPr algn="just"/>
            <a:endParaRPr lang="el-GR" sz="1800" dirty="0" smtClean="0"/>
          </a:p>
          <a:p>
            <a:pPr algn="just"/>
            <a:endParaRPr lang="el-GR" sz="1800" dirty="0" smtClean="0"/>
          </a:p>
          <a:p>
            <a:pPr algn="just"/>
            <a:endParaRPr lang="el-GR" sz="1800" dirty="0" smtClean="0"/>
          </a:p>
          <a:p>
            <a:endParaRPr lang="el-GR" sz="1800" dirty="0" smtClean="0"/>
          </a:p>
          <a:p>
            <a:pPr algn="ctr"/>
            <a:endParaRPr lang="el-GR" sz="1800" dirty="0" smtClean="0">
              <a:solidFill>
                <a:schemeClr val="tx1"/>
              </a:solidFill>
            </a:endParaRPr>
          </a:p>
          <a:p>
            <a:endParaRPr lang="el-GR" sz="2100" b="1" dirty="0" smtClean="0">
              <a:solidFill>
                <a:schemeClr val="tx1"/>
              </a:solidFill>
            </a:endParaRPr>
          </a:p>
          <a:p>
            <a:endParaRPr lang="el-GR" sz="2000" b="1" dirty="0" smtClean="0">
              <a:solidFill>
                <a:schemeClr val="tx1"/>
              </a:solidFill>
            </a:endParaRPr>
          </a:p>
          <a:p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1030" name="Picture 6" descr="Αποτέλεσμα εικόνας για εικόνες σχολικής βία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237626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Αποτέλεσμα εικόνας για εικόνες σχολικής βία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332656"/>
            <a:ext cx="237626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236</TotalTime>
  <Words>123</Words>
  <Application>Microsoft Office PowerPoint</Application>
  <PresentationFormat>Προβολή στην οθόνη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Αφθονία</vt:lpstr>
      <vt:lpstr>«ΗΜΕΡΙΔΑ» Περιφερειακh Ομaδα Δρaσεων Προληψησ (Π.Ο.Δ.Π.)  Δ/νσησ ΔΕ Γ΄ ΑθηναΣ  Κ.Υ.Β.Ε. ΠΕΡΙΣΤΕΡΙΟΥ πεμπτη 30-4-2015  ωρα 9.30 π.μ.– 2.00 μ.μ.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gen</cp:lastModifiedBy>
  <cp:revision>55</cp:revision>
  <dcterms:created xsi:type="dcterms:W3CDTF">2014-06-03T07:18:21Z</dcterms:created>
  <dcterms:modified xsi:type="dcterms:W3CDTF">2015-04-21T11:53:57Z</dcterms:modified>
</cp:coreProperties>
</file>